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95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4675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856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03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06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CareerCompass.ai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793790" y="5455682"/>
            <a:ext cx="79252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personalized career &amp; skills advisor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93790" y="62211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GenAI Hackathon 2025 | Samiksha Mundada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5154" y="646867"/>
            <a:ext cx="10585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210305" y="1695807"/>
            <a:ext cx="48865" cy="4789527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434977" y="1935718"/>
            <a:ext cx="1090864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938023" y="1634133"/>
            <a:ext cx="818101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0225" y="1738313"/>
            <a:ext cx="5453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44375" y="1773674"/>
            <a:ext cx="5531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 UI to Gemini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44376" y="2264093"/>
            <a:ext cx="98870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frontend with Google Cloud Gemini for real-time AI processing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34977" y="3683437"/>
            <a:ext cx="1090864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903843" y="3422273"/>
            <a:ext cx="818101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0225" y="3486031"/>
            <a:ext cx="5453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44376" y="3521393"/>
            <a:ext cx="6775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 Backend Infrastructure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44376" y="4011811"/>
            <a:ext cx="98870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Cloud Run deployment with MCP server for production scalability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434977" y="5431155"/>
            <a:ext cx="1090864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915876" y="5148738"/>
            <a:ext cx="818101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14"/>
          <p:cNvSpPr/>
          <p:nvPr/>
        </p:nvSpPr>
        <p:spPr>
          <a:xfrm>
            <a:off x="1040225" y="5233749"/>
            <a:ext cx="5453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44376" y="5269111"/>
            <a:ext cx="6335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 Database &amp; Features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44376" y="5759529"/>
            <a:ext cx="98870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Migrate to BigQuery, add more career paths, and enhance recommendation algorithms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0AF867-5EBA-C636-C52D-390C2DCB8807}"/>
              </a:ext>
            </a:extLst>
          </p:cNvPr>
          <p:cNvSpPr/>
          <p:nvPr/>
        </p:nvSpPr>
        <p:spPr>
          <a:xfrm>
            <a:off x="12778748" y="7670202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522973-9973-9AB9-CDD8-204F8E2494E3}"/>
              </a:ext>
            </a:extLst>
          </p:cNvPr>
          <p:cNvSpPr/>
          <p:nvPr/>
        </p:nvSpPr>
        <p:spPr>
          <a:xfrm>
            <a:off x="12778748" y="7670202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Google Shape;117;p24" title="hackathon 5 – 3.png">
            <a:extLst>
              <a:ext uri="{FF2B5EF4-FFF2-40B4-BE49-F238E27FC236}">
                <a16:creationId xmlns:a16="http://schemas.microsoft.com/office/drawing/2014/main" id="{5FF566E2-30BB-417A-61DA-1A8B70EF19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345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Generic Career Advice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in India often receive one-size-fits-all career guidance that doesn't consider their unique strengths and interests.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Mismatch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Career guidance fails to adapt to rapidly changing job market demands and emerging technology roles.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AI Solutions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intelligent, AI-driven personalized career advisory solutions for students seeking tailored guidance.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BA736-4C98-78DC-7C4B-1D26947A0A21}"/>
              </a:ext>
            </a:extLst>
          </p:cNvPr>
          <p:cNvSpPr/>
          <p:nvPr/>
        </p:nvSpPr>
        <p:spPr>
          <a:xfrm>
            <a:off x="12790842" y="7702476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28" name="Picture 4" descr="Nafsaniyoun | How do we turn choosing a career from confusion to certainty?">
            <a:extLst>
              <a:ext uri="{FF2B5EF4-FFF2-40B4-BE49-F238E27FC236}">
                <a16:creationId xmlns:a16="http://schemas.microsoft.com/office/drawing/2014/main" id="{E669204E-D8E1-78FD-38FE-45449127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7" y="1808160"/>
            <a:ext cx="5258183" cy="46132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1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40261"/>
            <a:ext cx="519684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Career Roadmaps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057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CareerCompass.ai generates tailored career pathways by analyzing student inputs including current skills, interests, and educational goals.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95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Google's Gemini AI, the platform suggests relevant career paths, identifies skill gaps, and recommends free learning resources for continuous growth.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A4116F-1E3F-5826-2D0E-8280DA1B0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230" y="1991320"/>
            <a:ext cx="5413880" cy="4301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865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40312"/>
            <a:ext cx="481965" cy="4819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263259"/>
            <a:ext cx="291226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Skills Assessment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80190" y="2680097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forms capture student skills, interests, and career aspirations for comprehensive profile building.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682365"/>
            <a:ext cx="481965" cy="4819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4405313"/>
            <a:ext cx="246566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Analysis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280190" y="4822150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 processes student data to generate personalized career recommendations and skill development paths.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4418"/>
            <a:ext cx="481965" cy="4819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547366"/>
            <a:ext cx="336470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Recommendations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280190" y="6964204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Curated list of free learning resources, courses, and materials tailored to each student's career roadmap.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5C926-060C-EB7B-30C2-89A1126812BC}"/>
              </a:ext>
            </a:extLst>
          </p:cNvPr>
          <p:cNvSpPr/>
          <p:nvPr/>
        </p:nvSpPr>
        <p:spPr>
          <a:xfrm>
            <a:off x="12790842" y="7680960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58D18-A297-99E9-8D19-9D02B9CEE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22" y="1312489"/>
            <a:ext cx="5983666" cy="6185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5362" y="559610"/>
            <a:ext cx="7532395" cy="603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 &amp; Architecture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47" y="559610"/>
            <a:ext cx="7922774" cy="44992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98" y="2939031"/>
            <a:ext cx="236091" cy="2360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289110" y="3767689"/>
            <a:ext cx="1770676" cy="179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3163194" y="4041336"/>
            <a:ext cx="1896592" cy="143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Lovable React + Tailwind UI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67" y="2713108"/>
            <a:ext cx="236089" cy="2360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591704" y="1278159"/>
            <a:ext cx="1770677" cy="179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Processing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4528746" y="1609282"/>
            <a:ext cx="1896592" cy="287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Gemini AI Studio prompts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936" y="2939031"/>
            <a:ext cx="236089" cy="2360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47296" y="3743334"/>
            <a:ext cx="1770676" cy="179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5984338" y="3960850"/>
            <a:ext cx="1896592" cy="287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Sheets prototype storage</a:t>
            </a:r>
            <a:endParaRPr lang="en-US" sz="1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4406" y="2713108"/>
            <a:ext cx="236091" cy="23609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11597" y="1393984"/>
            <a:ext cx="1770677" cy="179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469564" y="1677072"/>
            <a:ext cx="1896592" cy="143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Future: Cloud Run services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4876" y="2939031"/>
            <a:ext cx="236091" cy="23609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8805482" y="3749296"/>
            <a:ext cx="1770677" cy="179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8742524" y="3947420"/>
            <a:ext cx="1896592" cy="287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BigQuery integration planned</a:t>
            </a:r>
            <a:endParaRPr lang="en-US" sz="1600" dirty="0"/>
          </a:p>
        </p:txBody>
      </p:sp>
      <p:sp>
        <p:nvSpPr>
          <p:cNvPr id="20" name="Shape 11"/>
          <p:cNvSpPr/>
          <p:nvPr/>
        </p:nvSpPr>
        <p:spPr>
          <a:xfrm>
            <a:off x="1565836" y="4563679"/>
            <a:ext cx="5540199" cy="1527079"/>
          </a:xfrm>
          <a:prstGeom prst="roundRect">
            <a:avLst>
              <a:gd name="adj" fmla="val 45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1" name="Text 12"/>
          <p:cNvSpPr/>
          <p:nvPr/>
        </p:nvSpPr>
        <p:spPr>
          <a:xfrm>
            <a:off x="1718849" y="4650017"/>
            <a:ext cx="2972690" cy="301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400" dirty="0"/>
          </a:p>
        </p:txBody>
      </p:sp>
      <p:sp>
        <p:nvSpPr>
          <p:cNvPr id="22" name="Text 13"/>
          <p:cNvSpPr/>
          <p:nvPr/>
        </p:nvSpPr>
        <p:spPr>
          <a:xfrm>
            <a:off x="1718849" y="4993275"/>
            <a:ext cx="4996273" cy="618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Lovable Platform: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 + Tailwind CSS for responsive, modern user interface design.</a:t>
            </a:r>
            <a:endParaRPr lang="en-US" sz="2000" dirty="0"/>
          </a:p>
        </p:txBody>
      </p:sp>
      <p:sp>
        <p:nvSpPr>
          <p:cNvPr id="23" name="Shape 14"/>
          <p:cNvSpPr/>
          <p:nvPr/>
        </p:nvSpPr>
        <p:spPr>
          <a:xfrm>
            <a:off x="7315200" y="4563679"/>
            <a:ext cx="5540378" cy="1786299"/>
          </a:xfrm>
          <a:prstGeom prst="roundRect">
            <a:avLst>
              <a:gd name="adj" fmla="val 45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4" name="Text 15"/>
          <p:cNvSpPr/>
          <p:nvPr/>
        </p:nvSpPr>
        <p:spPr>
          <a:xfrm>
            <a:off x="7393158" y="4731401"/>
            <a:ext cx="2972690" cy="301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Engine</a:t>
            </a:r>
            <a:endParaRPr lang="en-US" sz="2400" dirty="0"/>
          </a:p>
        </p:txBody>
      </p:sp>
      <p:sp>
        <p:nvSpPr>
          <p:cNvPr id="25" name="Text 16"/>
          <p:cNvSpPr/>
          <p:nvPr/>
        </p:nvSpPr>
        <p:spPr>
          <a:xfrm>
            <a:off x="7443846" y="5029936"/>
            <a:ext cx="4996451" cy="927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Gemini: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Studio with custom prompt templates for career analysis.</a:t>
            </a:r>
            <a:endParaRPr lang="en-US" sz="2000" dirty="0"/>
          </a:p>
        </p:txBody>
      </p:sp>
      <p:sp>
        <p:nvSpPr>
          <p:cNvPr id="26" name="Shape 17"/>
          <p:cNvSpPr/>
          <p:nvPr/>
        </p:nvSpPr>
        <p:spPr>
          <a:xfrm>
            <a:off x="1537279" y="6095793"/>
            <a:ext cx="11318299" cy="1477263"/>
          </a:xfrm>
          <a:prstGeom prst="roundRect">
            <a:avLst>
              <a:gd name="adj" fmla="val 54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7" name="Text 18"/>
          <p:cNvSpPr/>
          <p:nvPr/>
        </p:nvSpPr>
        <p:spPr>
          <a:xfrm>
            <a:off x="1718849" y="6277364"/>
            <a:ext cx="2972690" cy="301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Deployment</a:t>
            </a:r>
            <a:endParaRPr lang="en-US" sz="2400" dirty="0"/>
          </a:p>
        </p:txBody>
      </p:sp>
      <p:sp>
        <p:nvSpPr>
          <p:cNvPr id="28" name="Text 19"/>
          <p:cNvSpPr/>
          <p:nvPr/>
        </p:nvSpPr>
        <p:spPr>
          <a:xfrm>
            <a:off x="1718849" y="6620621"/>
            <a:ext cx="10774372" cy="618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Google Sheets prototype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Run + BigQuery integration</a:t>
            </a:r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A2A364-FF4C-F2B8-9B70-A6802A94692F}"/>
              </a:ext>
            </a:extLst>
          </p:cNvPr>
          <p:cNvSpPr/>
          <p:nvPr/>
        </p:nvSpPr>
        <p:spPr>
          <a:xfrm>
            <a:off x="12815564" y="7711805"/>
            <a:ext cx="2610342" cy="6673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20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4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Preview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89" y="129147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Input Form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1662560"/>
            <a:ext cx="468177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intuitive interface for students to input their skills, interests, and career goals.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925860" y="1202762"/>
            <a:ext cx="23758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AI-Generated Results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918358" y="1487850"/>
            <a:ext cx="791825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career recommendations with detailed skill development paths and learning resources. 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925860" y="2919770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925860" y="3373279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925860" y="3826788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925860" y="4280297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925860" y="4733806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925860" y="5187315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925860" y="5640824"/>
            <a:ext cx="79182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3790" y="629840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93790" y="6583918"/>
            <a:ext cx="422660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72036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 Input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7112675"/>
            <a:ext cx="42266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Skills, interests, education goals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201841" y="629840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5201841" y="6583918"/>
            <a:ext cx="422660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5201841" y="672036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Processing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201841" y="7112675"/>
            <a:ext cx="42266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analyzes and matches profiles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609892" y="629840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9609892" y="6583918"/>
            <a:ext cx="422671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4" name="Text 22"/>
          <p:cNvSpPr/>
          <p:nvPr/>
        </p:nvSpPr>
        <p:spPr>
          <a:xfrm>
            <a:off x="9609892" y="672036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Career Roadmap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609892" y="7112675"/>
            <a:ext cx="422671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recommendations delivered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969777-B63B-37A0-7443-EFFCC25C0AC7}"/>
              </a:ext>
            </a:extLst>
          </p:cNvPr>
          <p:cNvSpPr/>
          <p:nvPr/>
        </p:nvSpPr>
        <p:spPr>
          <a:xfrm>
            <a:off x="12790842" y="7680960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093C217-93F8-0F2E-2283-53221C0E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5" y="2351932"/>
            <a:ext cx="4400653" cy="40720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9E0080-20B6-8A7F-DCD8-91EC24B73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358" y="2228196"/>
            <a:ext cx="3795602" cy="4000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0D433F7-DDC4-E8B0-8B4A-9388EBFFA7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581" t="1170" r="-1084" b="1227"/>
          <a:stretch>
            <a:fillRect/>
          </a:stretch>
        </p:blipFill>
        <p:spPr>
          <a:xfrm>
            <a:off x="9884986" y="1910828"/>
            <a:ext cx="4226719" cy="46348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358"/>
            <a:ext cx="569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3811" y="2202299"/>
            <a:ext cx="30480" cy="4873823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933331" y="284809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77832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1644372" y="2202299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8806" y="2436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878806" y="2927152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React-based user interface with responsive design and form validation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33331" y="46239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554141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1644372" y="3978116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878806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78806" y="4702969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 Studio with custom prompts for career analysis and recommendations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33331" y="63997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6329958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6" name="Shape 14"/>
          <p:cNvSpPr/>
          <p:nvPr/>
        </p:nvSpPr>
        <p:spPr>
          <a:xfrm>
            <a:off x="1644372" y="5753933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878806" y="5988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878806" y="6478786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Sheets for prototype, future BigQuery integration for scalability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CCA89-BECF-8EE9-6824-63F606D303F0}"/>
              </a:ext>
            </a:extLst>
          </p:cNvPr>
          <p:cNvSpPr/>
          <p:nvPr/>
        </p:nvSpPr>
        <p:spPr>
          <a:xfrm>
            <a:off x="12790842" y="7680960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7728" y="575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07728" y="185844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2162" y="209288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28" y="2241709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2162" y="3000137"/>
            <a:ext cx="3150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42162" y="349055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Lovable Platform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React, Tailwind CSS, TypeScript for modern web development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173930" y="337286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08364" y="3607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530" y="3756124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8364" y="4514552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&amp; Machine Learning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08364" y="500497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Gemini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Studio, prompt engineering, natural language processing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7926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4962525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4568" y="5720953"/>
            <a:ext cx="2886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Infrastructure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4568" y="62113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Sheets API, Cloud Run, BigQuery for data management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8ED2AF-7ECC-6207-A89B-D0E884926247}"/>
              </a:ext>
            </a:extLst>
          </p:cNvPr>
          <p:cNvSpPr/>
          <p:nvPr/>
        </p:nvSpPr>
        <p:spPr>
          <a:xfrm>
            <a:off x="12790842" y="7680960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&amp;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22314"/>
            <a:ext cx="3184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Guidance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career advice based on individual strengths, interests, and market demands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platform can serve thousands of students simultaneously with consistent quality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Accessible &amp; Free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barriers to quality career guidance, making it available to students across socioeconomic backgrounds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A99DF0-87AE-4F0D-1932-7471C6B59D90}"/>
              </a:ext>
            </a:extLst>
          </p:cNvPr>
          <p:cNvSpPr/>
          <p:nvPr/>
        </p:nvSpPr>
        <p:spPr>
          <a:xfrm>
            <a:off x="12790842" y="7680960"/>
            <a:ext cx="1742739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91A1F-4E4B-2F81-94A1-33B648E9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69" y="2188091"/>
            <a:ext cx="5619426" cy="44725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912CFC-6FC1-4DE8-8EF8-155A1045EF6B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513</Words>
  <Application>Microsoft Office PowerPoint</Application>
  <PresentationFormat>Custom</PresentationFormat>
  <Paragraphs>93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Samiksha m</cp:lastModifiedBy>
  <cp:revision>2</cp:revision>
  <dcterms:created xsi:type="dcterms:W3CDTF">2025-09-21T09:23:22Z</dcterms:created>
  <dcterms:modified xsi:type="dcterms:W3CDTF">2025-09-21T10:06:30Z</dcterms:modified>
</cp:coreProperties>
</file>